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zdelavanivdatech.cz/" TargetMode="External"/><Relationship Id="rId2" Type="http://schemas.openxmlformats.org/officeDocument/2006/relationships/hyperlink" Target="http://www.infoabsolven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lasskolstv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rmat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PŘIJÍMACÍ ŘÍZENÍ 2024/2025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Talandová, výchovná poradkyně  </a:t>
            </a:r>
            <a:r>
              <a:rPr lang="cs-CZ" dirty="0" smtClean="0"/>
              <a:t>			marketa.talandova@zsval.cz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52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hlinkClick r:id="rId2"/>
              </a:rPr>
              <a:t>www.prihlaskynastredni.cz</a:t>
            </a:r>
            <a:endParaRPr lang="cs-CZ" sz="2800" dirty="0" smtClean="0"/>
          </a:p>
          <a:p>
            <a:r>
              <a:rPr lang="cs-CZ" sz="2800" dirty="0"/>
              <a:t>z</a:t>
            </a:r>
            <a:r>
              <a:rPr lang="cs-CZ" sz="2800" dirty="0" smtClean="0"/>
              <a:t>de je i odkaz na informační systém </a:t>
            </a:r>
            <a:r>
              <a:rPr lang="cs-CZ" sz="2800" dirty="0" err="1" smtClean="0"/>
              <a:t>DiPSy</a:t>
            </a:r>
            <a:r>
              <a:rPr lang="cs-CZ" sz="2800" dirty="0" smtClean="0"/>
              <a:t> – digitální přihlašovací systém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6290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 ŠKOLY  a  oborů 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</a:t>
            </a:r>
            <a:r>
              <a:rPr lang="cs-CZ" sz="2800" dirty="0" smtClean="0"/>
              <a:t>nformační systém o uplatnění absolventů škol na trhu práce – </a:t>
            </a:r>
            <a:r>
              <a:rPr lang="cs-CZ" sz="2800" dirty="0" smtClean="0">
                <a:hlinkClick r:id="rId2"/>
              </a:rPr>
              <a:t>www.Infoabsolvent.cz</a:t>
            </a:r>
            <a:r>
              <a:rPr lang="cs-CZ" sz="2800" dirty="0" smtClean="0"/>
              <a:t> </a:t>
            </a:r>
            <a:endParaRPr lang="cs-CZ" sz="2800" u="sng" dirty="0" smtClean="0"/>
          </a:p>
          <a:p>
            <a:r>
              <a:rPr lang="cs-CZ" sz="2800" dirty="0" smtClean="0"/>
              <a:t>vzdělávání v datech – </a:t>
            </a:r>
            <a:r>
              <a:rPr lang="cs-CZ" sz="2800" dirty="0" smtClean="0">
                <a:hlinkClick r:id="rId3"/>
              </a:rPr>
              <a:t>www.vzdelavanivdatech.cz</a:t>
            </a:r>
            <a:endParaRPr lang="cs-CZ" sz="2800" dirty="0" smtClean="0"/>
          </a:p>
          <a:p>
            <a:r>
              <a:rPr lang="cs-CZ" sz="2800" dirty="0" smtClean="0"/>
              <a:t>Atlas školství</a:t>
            </a:r>
            <a:r>
              <a:rPr lang="cs-CZ" sz="2800" smtClean="0"/>
              <a:t>, </a:t>
            </a:r>
            <a:r>
              <a:rPr lang="cs-CZ" sz="2800" smtClean="0">
                <a:hlinkClick r:id="rId4"/>
              </a:rPr>
              <a:t>www.atlasskolstvi.cz</a:t>
            </a:r>
            <a:r>
              <a:rPr lang="cs-CZ" sz="2800" smtClean="0"/>
              <a:t> </a:t>
            </a:r>
            <a:endParaRPr lang="cs-CZ" sz="2800" dirty="0" smtClean="0"/>
          </a:p>
          <a:p>
            <a:r>
              <a:rPr lang="cs-CZ" sz="2800" dirty="0"/>
              <a:t>t</a:t>
            </a:r>
            <a:r>
              <a:rPr lang="cs-CZ" sz="2800" dirty="0" smtClean="0"/>
              <a:t>est profesní orientace: Infoabsolvent.cz/</a:t>
            </a:r>
            <a:r>
              <a:rPr lang="cs-CZ" sz="2800" dirty="0" err="1" smtClean="0"/>
              <a:t>Profitest</a:t>
            </a:r>
            <a:r>
              <a:rPr lang="cs-CZ" sz="2800" dirty="0" smtClean="0"/>
              <a:t>, SALMONDO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9263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přihlášky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u="sng" dirty="0"/>
              <a:t>e</a:t>
            </a:r>
            <a:r>
              <a:rPr lang="cs-CZ" sz="2800" u="sng" dirty="0" smtClean="0"/>
              <a:t>lektronicky</a:t>
            </a:r>
            <a:r>
              <a:rPr lang="cs-CZ" sz="2800" dirty="0" smtClean="0"/>
              <a:t> (v systému </a:t>
            </a:r>
            <a:r>
              <a:rPr lang="cs-CZ" sz="2800" dirty="0" err="1" smtClean="0"/>
              <a:t>DiPSy</a:t>
            </a:r>
            <a:r>
              <a:rPr lang="cs-CZ" sz="2800" dirty="0" smtClean="0"/>
              <a:t>), výpisem ze systému, </a:t>
            </a:r>
            <a:r>
              <a:rPr lang="cs-CZ" sz="2800" u="sng" dirty="0" smtClean="0"/>
              <a:t>tiskopisem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ž tři obory bez talentové zkoušky a až dva obory s talentovou zkouškou, obory je nutné seřadit podle priority (volba srdce – volba rozumu – volba jistoty)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řílohy: hodnocení ze základní školy, někde je potřeba potvrzení od lékaře, výsledky soutěží a olympiád – vše se přiloží formou prosté kopie</a:t>
            </a:r>
          </a:p>
          <a:p>
            <a:r>
              <a:rPr lang="cs-CZ" sz="2800" b="1" u="sng" dirty="0"/>
              <a:t>p</a:t>
            </a:r>
            <a:r>
              <a:rPr lang="cs-CZ" sz="2800" b="1" u="sng" dirty="0" smtClean="0"/>
              <a:t>řihláška se musí podat do 20. 2. 2025</a:t>
            </a: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304966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Přijímací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889185"/>
            <a:ext cx="11029615" cy="4804913"/>
          </a:xfrm>
        </p:spPr>
        <p:txBody>
          <a:bodyPr>
            <a:noAutofit/>
          </a:bodyPr>
          <a:lstStyle/>
          <a:p>
            <a:r>
              <a:rPr lang="cs-CZ" sz="2400" b="1" dirty="0"/>
              <a:t>u</a:t>
            </a:r>
            <a:r>
              <a:rPr lang="cs-CZ" sz="2400" b="1" dirty="0" smtClean="0"/>
              <a:t> maturitních oborů je jednotná přijímací zkouška povinná </a:t>
            </a:r>
            <a:r>
              <a:rPr lang="cs-CZ" sz="2400" dirty="0" smtClean="0"/>
              <a:t>– český jazyk (60 minut, 30 otázek), matematika (70 minut, 30 otázek), případně školní přijímací zkouška nebo pohovor</a:t>
            </a:r>
          </a:p>
          <a:p>
            <a:r>
              <a:rPr lang="cs-CZ" sz="2400" dirty="0" smtClean="0"/>
              <a:t>JPZ se může konat dvakrát, je započítán vždy lepší výsledek, JPZ tvoří minimálně 60% přijímacího řízení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ísto konání JPZ vybere systém, žák obdrží pozvánku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závažných případech je možné konat JPZ v náhradním termínu</a:t>
            </a:r>
          </a:p>
          <a:p>
            <a:r>
              <a:rPr lang="cs-CZ" sz="2400" u="sng" dirty="0"/>
              <a:t>č</a:t>
            </a:r>
            <a:r>
              <a:rPr lang="cs-CZ" sz="2400" u="sng" dirty="0" smtClean="0"/>
              <a:t>tyřleté maturitní obory – 11. a 14. 4. 2025</a:t>
            </a:r>
            <a:r>
              <a:rPr lang="cs-CZ" sz="2400" dirty="0" smtClean="0"/>
              <a:t>, </a:t>
            </a:r>
            <a:r>
              <a:rPr lang="cs-CZ" sz="2400" u="sng" dirty="0" smtClean="0"/>
              <a:t>víceletá gymnázia – 15. a 16. 4. 2025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š</a:t>
            </a:r>
            <a:r>
              <a:rPr lang="cs-CZ" sz="2400" dirty="0" smtClean="0"/>
              <a:t>koly s talentovou zkouškou – přihláška podaná taktéž do 20. 2. 2025, během března proběhnou talentové zkoušky – žák obdrží pozvánku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45876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hlinkClick r:id="rId2"/>
              </a:rPr>
              <a:t>www.cermat.cz</a:t>
            </a:r>
            <a:r>
              <a:rPr lang="cs-CZ" sz="2800" dirty="0" smtClean="0"/>
              <a:t> – testová zadání minulých přijímacích zkoušek i s řešením a vyhodnocením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plikace TAU – trénuj a uč se</a:t>
            </a:r>
          </a:p>
          <a:p>
            <a:r>
              <a:rPr lang="cs-CZ" sz="2800" dirty="0" smtClean="0"/>
              <a:t>Česká školní inspekce – </a:t>
            </a:r>
            <a:r>
              <a:rPr lang="cs-CZ" sz="2800" dirty="0" err="1" smtClean="0"/>
              <a:t>InspIS</a:t>
            </a:r>
            <a:r>
              <a:rPr lang="cs-CZ" sz="2800" dirty="0" smtClean="0"/>
              <a:t>  </a:t>
            </a:r>
            <a:r>
              <a:rPr lang="cs-CZ" sz="2800" dirty="0" err="1" smtClean="0"/>
              <a:t>SETmobile</a:t>
            </a:r>
            <a:r>
              <a:rPr lang="cs-CZ" sz="2800" dirty="0" smtClean="0"/>
              <a:t>: Příprava na přijímací zkoušky přes mobil nebo tablet (csicr.cz)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084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</a:t>
            </a:r>
            <a:r>
              <a:rPr lang="cs-CZ" sz="2800" dirty="0" smtClean="0"/>
              <a:t>ýsledky budou zveřejněny po 14. 5. 2025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okud žák není přijat – může se zúčastnit II. kola přijímacího řízení, pokud se žák dostal na školu, kam nastoupit nechce, vzdá se svého místa a může se zúčastnit II. kola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7851445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256</TotalTime>
  <Words>340</Words>
  <Application>Microsoft Office PowerPoint</Application>
  <PresentationFormat>Širokoúhlá obrazovka</PresentationFormat>
  <Paragraphs>29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Dividenda</vt:lpstr>
      <vt:lpstr>PŘIJÍMACÍ ŘÍZENÍ 2024/2025</vt:lpstr>
      <vt:lpstr>ZÁKLADNÍ INFORMACE</vt:lpstr>
      <vt:lpstr>VÝBĚR  ŠKOLY  a  oborů  vzdělávání</vt:lpstr>
      <vt:lpstr>Podání přihlášky</vt:lpstr>
      <vt:lpstr>Přijímací zkouška</vt:lpstr>
      <vt:lpstr>příprava</vt:lpstr>
      <vt:lpstr>vyhodnocení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2024/2025</dc:title>
  <dc:creator>ucitel</dc:creator>
  <cp:lastModifiedBy>ucitel</cp:lastModifiedBy>
  <cp:revision>7</cp:revision>
  <dcterms:created xsi:type="dcterms:W3CDTF">2024-11-06T17:17:51Z</dcterms:created>
  <dcterms:modified xsi:type="dcterms:W3CDTF">2024-11-18T15:19:15Z</dcterms:modified>
</cp:coreProperties>
</file>